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8288000" cy="10287000"/>
  <p:notesSz cx="6858000" cy="9144000"/>
  <p:embeddedFontLst>
    <p:embeddedFont>
      <p:font typeface="League Spartan" panose="020B0604020202020204" charset="0"/>
      <p:regular r:id="rId8"/>
    </p:embeddedFont>
    <p:embeddedFont>
      <p:font typeface="Montserrat Classic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9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nterface gráfica do usuário, Texto, Aplicativo, Email&#10;&#10;O conteúdo gerado por IA pode estar incorreto.">
            <a:extLst>
              <a:ext uri="{FF2B5EF4-FFF2-40B4-BE49-F238E27FC236}">
                <a16:creationId xmlns:a16="http://schemas.microsoft.com/office/drawing/2014/main" id="{D8C8CAA7-3B84-2213-A296-6A190579E6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5312" y="61154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665312" y="967545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/>
          <p:cNvSpPr/>
          <p:nvPr/>
        </p:nvSpPr>
        <p:spPr>
          <a:xfrm>
            <a:off x="665312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AutoShape 5"/>
          <p:cNvSpPr/>
          <p:nvPr/>
        </p:nvSpPr>
        <p:spPr>
          <a:xfrm>
            <a:off x="17646501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6"/>
          <p:cNvSpPr txBox="1"/>
          <p:nvPr/>
        </p:nvSpPr>
        <p:spPr>
          <a:xfrm>
            <a:off x="3626682" y="4487500"/>
            <a:ext cx="11034636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0"/>
              </a:lnSpc>
            </a:pPr>
            <a:r>
              <a:rPr lang="en-US" sz="5000" dirty="0">
                <a:latin typeface="League Spartan"/>
                <a:ea typeface="League Spartan"/>
                <a:cs typeface="League Spartan"/>
                <a:sym typeface="League Spartan"/>
              </a:rPr>
              <a:t>TÍTULO DO </a:t>
            </a:r>
            <a:r>
              <a:rPr lang="en-US" sz="5000" dirty="0">
                <a:latin typeface="League Spartan" panose="020B0604020202020204" charset="0"/>
                <a:ea typeface="League Spartan"/>
                <a:cs typeface="League Spartan"/>
                <a:sym typeface="League Spartan"/>
              </a:rPr>
              <a:t>TRABALHO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926560" y="5239077"/>
            <a:ext cx="6434880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dirty="0"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Nome dos </a:t>
            </a:r>
            <a:r>
              <a:rPr lang="en-US" sz="3200" dirty="0" err="1"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Autores</a:t>
            </a:r>
            <a:r>
              <a:rPr lang="en-US" sz="3200" dirty="0"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(</a:t>
            </a:r>
            <a:r>
              <a:rPr lang="en-US" sz="3200" dirty="0" err="1"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Instituição</a:t>
            </a:r>
            <a:r>
              <a:rPr lang="en-US" sz="3200" dirty="0"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)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416603" y="1057275"/>
            <a:ext cx="9072677" cy="307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31"/>
              </a:lnSpc>
            </a:pPr>
            <a:endParaRPr lang="en-US" sz="2431" b="1" dirty="0">
              <a:solidFill>
                <a:srgbClr val="FFFFFF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5312" y="61154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665312" y="967545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/>
          <p:cNvSpPr/>
          <p:nvPr/>
        </p:nvSpPr>
        <p:spPr>
          <a:xfrm>
            <a:off x="665312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AutoShape 5"/>
          <p:cNvSpPr/>
          <p:nvPr/>
        </p:nvSpPr>
        <p:spPr>
          <a:xfrm>
            <a:off x="17646501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6"/>
          <p:cNvSpPr txBox="1"/>
          <p:nvPr/>
        </p:nvSpPr>
        <p:spPr>
          <a:xfrm>
            <a:off x="-2209800" y="825401"/>
            <a:ext cx="11034636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0"/>
              </a:lnSpc>
            </a:pPr>
            <a:r>
              <a:rPr lang="en-US" sz="5000" dirty="0">
                <a:latin typeface="League Spartan"/>
                <a:ea typeface="League Spartan"/>
                <a:cs typeface="League Spartan"/>
                <a:sym typeface="League Spartan"/>
              </a:rPr>
              <a:t>METODOLOGIA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416603" y="1057275"/>
            <a:ext cx="9072677" cy="307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31"/>
              </a:lnSpc>
            </a:pPr>
            <a:endParaRPr lang="en-US" sz="2431" b="1" dirty="0">
              <a:solidFill>
                <a:srgbClr val="FFFFFF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</p:spTree>
    <p:extLst>
      <p:ext uri="{BB962C8B-B14F-4D97-AF65-F5344CB8AC3E}">
        <p14:creationId xmlns:p14="http://schemas.microsoft.com/office/powerpoint/2010/main" val="13877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5312" y="61154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665312" y="967545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/>
          <p:cNvSpPr/>
          <p:nvPr/>
        </p:nvSpPr>
        <p:spPr>
          <a:xfrm>
            <a:off x="665312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AutoShape 5"/>
          <p:cNvSpPr/>
          <p:nvPr/>
        </p:nvSpPr>
        <p:spPr>
          <a:xfrm>
            <a:off x="17646501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6"/>
          <p:cNvSpPr txBox="1"/>
          <p:nvPr/>
        </p:nvSpPr>
        <p:spPr>
          <a:xfrm>
            <a:off x="914400" y="658219"/>
            <a:ext cx="11034636" cy="15388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000"/>
              </a:lnSpc>
            </a:pPr>
            <a:r>
              <a:rPr lang="pt-BR" sz="5000" b="1" dirty="0">
                <a:effectLst/>
                <a:latin typeface="League Spartan" panose="020B0604020202020204" charset="0"/>
                <a:ea typeface="Arial" panose="020B0604020202020204" pitchFamily="34" charset="0"/>
              </a:rPr>
              <a:t>RESULTADOS E DISCUSSÃO </a:t>
            </a:r>
            <a:endParaRPr lang="pt-BR" sz="5000" dirty="0">
              <a:effectLst/>
              <a:latin typeface="League Spartan" panose="020B0604020202020204" charset="0"/>
              <a:ea typeface="Arial" panose="020B0604020202020204" pitchFamily="34" charset="0"/>
            </a:endParaRPr>
          </a:p>
          <a:p>
            <a:pPr algn="ctr">
              <a:lnSpc>
                <a:spcPts val="6000"/>
              </a:lnSpc>
            </a:pPr>
            <a:endParaRPr lang="en-US" sz="5000" dirty="0"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5416603" y="1057275"/>
            <a:ext cx="9072677" cy="307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31"/>
              </a:lnSpc>
            </a:pPr>
            <a:endParaRPr lang="en-US" sz="2431" b="1" dirty="0">
              <a:solidFill>
                <a:srgbClr val="FFFFFF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</p:spTree>
    <p:extLst>
      <p:ext uri="{BB962C8B-B14F-4D97-AF65-F5344CB8AC3E}">
        <p14:creationId xmlns:p14="http://schemas.microsoft.com/office/powerpoint/2010/main" val="525983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5312" y="61154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665312" y="967545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/>
          <p:cNvSpPr/>
          <p:nvPr/>
        </p:nvSpPr>
        <p:spPr>
          <a:xfrm>
            <a:off x="665312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AutoShape 5"/>
          <p:cNvSpPr/>
          <p:nvPr/>
        </p:nvSpPr>
        <p:spPr>
          <a:xfrm>
            <a:off x="17646501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6"/>
          <p:cNvSpPr txBox="1"/>
          <p:nvPr/>
        </p:nvSpPr>
        <p:spPr>
          <a:xfrm>
            <a:off x="838200" y="910536"/>
            <a:ext cx="11034636" cy="15388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000"/>
              </a:lnSpc>
            </a:pPr>
            <a:r>
              <a:rPr lang="pt-BR" sz="5000" b="1" dirty="0">
                <a:latin typeface="League Spartan" panose="020B0604020202020204" charset="0"/>
                <a:ea typeface="Arial" panose="020B0604020202020204" pitchFamily="34" charset="0"/>
              </a:rPr>
              <a:t>CONSIDERAÇÕES</a:t>
            </a:r>
            <a:endParaRPr lang="pt-BR" sz="5000" dirty="0">
              <a:effectLst/>
              <a:latin typeface="League Spartan" panose="020B0604020202020204" charset="0"/>
              <a:ea typeface="Arial" panose="020B0604020202020204" pitchFamily="34" charset="0"/>
            </a:endParaRPr>
          </a:p>
          <a:p>
            <a:pPr algn="ctr">
              <a:lnSpc>
                <a:spcPts val="6000"/>
              </a:lnSpc>
            </a:pPr>
            <a:endParaRPr lang="en-US" sz="5000" dirty="0"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5416603" y="1057275"/>
            <a:ext cx="9072677" cy="307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31"/>
              </a:lnSpc>
            </a:pPr>
            <a:endParaRPr lang="en-US" sz="2431" b="1" dirty="0">
              <a:solidFill>
                <a:srgbClr val="FFFFFF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</p:spTree>
    <p:extLst>
      <p:ext uri="{BB962C8B-B14F-4D97-AF65-F5344CB8AC3E}">
        <p14:creationId xmlns:p14="http://schemas.microsoft.com/office/powerpoint/2010/main" val="3309468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5312" y="61154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665312" y="9675455"/>
            <a:ext cx="16957377" cy="0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/>
          <p:cNvSpPr/>
          <p:nvPr/>
        </p:nvSpPr>
        <p:spPr>
          <a:xfrm>
            <a:off x="665312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AutoShape 5"/>
          <p:cNvSpPr/>
          <p:nvPr/>
        </p:nvSpPr>
        <p:spPr>
          <a:xfrm>
            <a:off x="17646501" y="587732"/>
            <a:ext cx="0" cy="9111536"/>
          </a:xfrm>
          <a:prstGeom prst="line">
            <a:avLst/>
          </a:prstGeom>
          <a:ln w="47625" cap="flat">
            <a:solidFill>
              <a:srgbClr val="B8936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6"/>
          <p:cNvSpPr txBox="1"/>
          <p:nvPr/>
        </p:nvSpPr>
        <p:spPr>
          <a:xfrm>
            <a:off x="-2209800" y="825401"/>
            <a:ext cx="11034636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0"/>
              </a:lnSpc>
            </a:pPr>
            <a:r>
              <a:rPr lang="en-US" sz="5000" dirty="0">
                <a:latin typeface="League Spartan"/>
                <a:ea typeface="League Spartan"/>
                <a:cs typeface="League Spartan"/>
                <a:sym typeface="League Spartan"/>
              </a:rPr>
              <a:t>REFERÊNCIAS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416603" y="1057275"/>
            <a:ext cx="9072677" cy="307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31"/>
              </a:lnSpc>
            </a:pPr>
            <a:endParaRPr lang="en-US" sz="2431" b="1" dirty="0">
              <a:solidFill>
                <a:srgbClr val="FFFFFF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</p:spTree>
    <p:extLst>
      <p:ext uri="{BB962C8B-B14F-4D97-AF65-F5344CB8AC3E}">
        <p14:creationId xmlns:p14="http://schemas.microsoft.com/office/powerpoint/2010/main" val="1585346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15</Words>
  <Application>Microsoft Office PowerPoint</Application>
  <PresentationFormat>Personalizar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League Spartan</vt:lpstr>
      <vt:lpstr>Montserrat Classic Bold</vt:lpstr>
      <vt:lpstr>Calibri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Slide - CRITinfância 2025</dc:title>
  <cp:lastModifiedBy>Adrielly Rocateli Marestone</cp:lastModifiedBy>
  <cp:revision>8</cp:revision>
  <dcterms:created xsi:type="dcterms:W3CDTF">2006-08-16T00:00:00Z</dcterms:created>
  <dcterms:modified xsi:type="dcterms:W3CDTF">2026-01-31T00:17:36Z</dcterms:modified>
  <dc:identifier>DAGoyBgghHU</dc:identifier>
</cp:coreProperties>
</file>